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10"/>
  </p:handoutMasterIdLst>
  <p:sldIdLst>
    <p:sldId id="569" r:id="rId3"/>
    <p:sldId id="565" r:id="rId4"/>
    <p:sldId id="568" r:id="rId5"/>
    <p:sldId id="570" r:id="rId6"/>
    <p:sldId id="573" r:id="rId7"/>
    <p:sldId id="576" r:id="rId8"/>
  </p:sldIdLst>
  <p:sldSz cx="12192000" cy="6858000"/>
  <p:notesSz cx="6662420" cy="992632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userDrawn="1">
          <p15:clr>
            <a:srgbClr val="A4A3A4"/>
          </p15:clr>
        </p15:guide>
        <p15:guide id="2" pos="38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3" clrIdx="0"/>
  <p:cmAuthor id="2" name="作者" initials="A" lastIdx="1" clrIdx="1"/>
  <p:cmAuthor id="3" name="xinhaimac" initials="x"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E9C"/>
    <a:srgbClr val="0070BD"/>
    <a:srgbClr val="0E58C4"/>
    <a:srgbClr val="ACCBF9"/>
    <a:srgbClr val="92D050"/>
    <a:srgbClr val="FF9900"/>
    <a:srgbClr val="FFF2CC"/>
    <a:srgbClr val="C6E0B4"/>
    <a:srgbClr val="629DD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5262" autoAdjust="0"/>
  </p:normalViewPr>
  <p:slideViewPr>
    <p:cSldViewPr snapToGrid="0" showGuides="1">
      <p:cViewPr varScale="1">
        <p:scale>
          <a:sx n="74" d="100"/>
          <a:sy n="74" d="100"/>
        </p:scale>
        <p:origin x="336" y="77"/>
      </p:cViewPr>
      <p:guideLst>
        <p:guide orient="horz" pos="2102"/>
        <p:guide pos="3864"/>
      </p:guideLst>
    </p:cSldViewPr>
  </p:slideViewPr>
  <p:notesTextViewPr>
    <p:cViewPr>
      <p:scale>
        <a:sx n="1" d="1"/>
        <a:sy n="1" d="1"/>
      </p:scale>
      <p:origin x="0" y="0"/>
    </p:cViewPr>
  </p:notesTextViewPr>
  <p:notesViewPr>
    <p:cSldViewPr snapToGrid="0">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8.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04714" cy="540650"/>
          </a:xfrm>
          <a:prstGeom prst="rect">
            <a:avLst/>
          </a:prstGeom>
        </p:spPr>
        <p:txBody>
          <a:bodyPr vert="horz" lIns="91440" tIns="45720" rIns="91440" bIns="45720" rtlCol="0"/>
          <a:lstStyle>
            <a:lvl1pPr algn="l">
              <a:defRPr sz="1130"/>
            </a:lvl1pPr>
          </a:lstStyle>
          <a:p>
            <a:endParaRPr lang="zh-CN" altLang="en-US"/>
          </a:p>
        </p:txBody>
      </p:sp>
      <p:sp>
        <p:nvSpPr>
          <p:cNvPr id="3" name="日期占位符 2"/>
          <p:cNvSpPr>
            <a:spLocks noGrp="1"/>
          </p:cNvSpPr>
          <p:nvPr>
            <p:ph type="dt" sz="quarter" idx="1"/>
          </p:nvPr>
        </p:nvSpPr>
        <p:spPr>
          <a:xfrm>
            <a:off x="3666206" y="0"/>
            <a:ext cx="2804714" cy="540650"/>
          </a:xfrm>
          <a:prstGeom prst="rect">
            <a:avLst/>
          </a:prstGeom>
        </p:spPr>
        <p:txBody>
          <a:bodyPr vert="horz" lIns="91440" tIns="45720" rIns="91440" bIns="45720" rtlCol="0"/>
          <a:lstStyle>
            <a:lvl1pPr algn="r">
              <a:defRPr sz="113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234923"/>
            <a:ext cx="2804714" cy="540649"/>
          </a:xfrm>
          <a:prstGeom prst="rect">
            <a:avLst/>
          </a:prstGeom>
        </p:spPr>
        <p:txBody>
          <a:bodyPr vert="horz" lIns="91440" tIns="45720" rIns="91440" bIns="45720" rtlCol="0" anchor="b"/>
          <a:lstStyle>
            <a:lvl1pPr algn="l">
              <a:defRPr sz="1130"/>
            </a:lvl1pPr>
          </a:lstStyle>
          <a:p>
            <a:endParaRPr lang="zh-CN" altLang="en-US"/>
          </a:p>
        </p:txBody>
      </p:sp>
      <p:sp>
        <p:nvSpPr>
          <p:cNvPr id="5" name="灯片编号占位符 4"/>
          <p:cNvSpPr>
            <a:spLocks noGrp="1"/>
          </p:cNvSpPr>
          <p:nvPr>
            <p:ph type="sldNum" sz="quarter" idx="3"/>
          </p:nvPr>
        </p:nvSpPr>
        <p:spPr>
          <a:xfrm>
            <a:off x="3666206" y="10234923"/>
            <a:ext cx="2804714" cy="540649"/>
          </a:xfrm>
          <a:prstGeom prst="rect">
            <a:avLst/>
          </a:prstGeom>
        </p:spPr>
        <p:txBody>
          <a:bodyPr vert="horz" lIns="91440" tIns="45720" rIns="91440" bIns="45720" rtlCol="0" anchor="b"/>
          <a:lstStyle>
            <a:lvl1pPr algn="r">
              <a:defRPr sz="113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2887186"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774012" y="0"/>
            <a:ext cx="2887186" cy="498056"/>
          </a:xfrm>
          <a:prstGeom prst="rect">
            <a:avLst/>
          </a:prstGeom>
        </p:spPr>
        <p:txBody>
          <a:bodyPr vert="horz" lIns="91440" tIns="45720" rIns="91440" bIns="45720" rtlCol="0"/>
          <a:lstStyle>
            <a:lvl1pPr algn="r">
              <a:defRPr sz="1200"/>
            </a:lvl1pPr>
          </a:lstStyle>
          <a:p>
            <a:fld id="{450B12B4-985F-4FB8-B679-0D31BE2406B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54013" y="1239838"/>
            <a:ext cx="5954712" cy="335121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2" y="9428586"/>
            <a:ext cx="2887186"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74012" y="9428586"/>
            <a:ext cx="2887186" cy="498055"/>
          </a:xfrm>
          <a:prstGeom prst="rect">
            <a:avLst/>
          </a:prstGeom>
        </p:spPr>
        <p:txBody>
          <a:bodyPr vert="horz" lIns="91440" tIns="45720" rIns="91440" bIns="45720" rtlCol="0" anchor="b"/>
          <a:lstStyle>
            <a:lvl1pPr algn="r">
              <a:defRPr sz="1200"/>
            </a:lvl1pPr>
          </a:lstStyle>
          <a:p>
            <a:fld id="{99D3CB10-5F5E-4AD3-9D52-33632CFE93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63647"/>
            <a:ext cx="12192000" cy="3894702"/>
          </a:xfrm>
          <a:prstGeom prst="rect">
            <a:avLst/>
          </a:prstGeom>
          <a:effectLst>
            <a:softEdge rad="127000"/>
          </a:effectLst>
        </p:spPr>
      </p:pic>
      <p:sp>
        <p:nvSpPr>
          <p:cNvPr id="9" name="文本框 8"/>
          <p:cNvSpPr txBox="1"/>
          <p:nvPr userDrawn="1"/>
        </p:nvSpPr>
        <p:spPr>
          <a:xfrm>
            <a:off x="229691" y="6605940"/>
            <a:ext cx="4957885" cy="246221"/>
          </a:xfrm>
          <a:prstGeom prst="rect">
            <a:avLst/>
          </a:prstGeom>
          <a:noFill/>
        </p:spPr>
        <p:txBody>
          <a:bodyPr wrap="square" rtlCol="0">
            <a:spAutoFit/>
          </a:bodyPr>
          <a:lstStyle/>
          <a:p>
            <a:r>
              <a:rPr lang="en-US" altLang="zh-CN" sz="1000" dirty="0">
                <a:solidFill>
                  <a:schemeClr val="bg1"/>
                </a:solidFill>
                <a:latin typeface="微软雅黑" panose="020B0503020204020204" pitchFamily="34" charset="-122"/>
                <a:ea typeface="微软雅黑" panose="020B0503020204020204" pitchFamily="34" charset="-122"/>
              </a:rPr>
              <a:t>©2018 </a:t>
            </a:r>
            <a:r>
              <a:rPr lang="zh-CN" altLang="en-US" sz="1000" dirty="0">
                <a:solidFill>
                  <a:schemeClr val="bg1"/>
                </a:solidFill>
                <a:latin typeface="微软雅黑" panose="020B0503020204020204" pitchFamily="34" charset="-122"/>
                <a:ea typeface="微软雅黑" panose="020B0503020204020204" pitchFamily="34" charset="-122"/>
              </a:rPr>
              <a:t>壹顾问 </a:t>
            </a:r>
            <a:r>
              <a:rPr lang="en-US" altLang="zh-CN" sz="1000" dirty="0">
                <a:solidFill>
                  <a:schemeClr val="bg1"/>
                </a:solidFill>
                <a:latin typeface="微软雅黑" panose="020B0503020204020204" pitchFamily="34" charset="-122"/>
                <a:ea typeface="微软雅黑" panose="020B0503020204020204" pitchFamily="34" charset="-122"/>
              </a:rPr>
              <a:t>All</a:t>
            </a:r>
            <a:r>
              <a:rPr lang="en-US" altLang="zh-CN" sz="1000" baseline="0" dirty="0">
                <a:solidFill>
                  <a:schemeClr val="bg1"/>
                </a:solidFill>
                <a:latin typeface="微软雅黑" panose="020B0503020204020204" pitchFamily="34" charset="-122"/>
                <a:ea typeface="微软雅黑" panose="020B0503020204020204" pitchFamily="34" charset="-122"/>
              </a:rPr>
              <a:t> Rights Reserved</a:t>
            </a:r>
            <a:r>
              <a:rPr lang="zh-CN" altLang="en-US" sz="1000" baseline="0" dirty="0">
                <a:solidFill>
                  <a:schemeClr val="bg1"/>
                </a:solidFill>
                <a:latin typeface="微软雅黑" panose="020B0503020204020204" pitchFamily="34" charset="-122"/>
                <a:ea typeface="微软雅黑" panose="020B0503020204020204" pitchFamily="34" charset="-122"/>
              </a:rPr>
              <a:t> </a:t>
            </a:r>
            <a:endParaRPr lang="en-US" altLang="zh-CN" sz="1000" dirty="0">
              <a:solidFill>
                <a:schemeClr val="bg1"/>
              </a:solidFill>
              <a:latin typeface="微软雅黑" panose="020B0503020204020204" pitchFamily="34" charset="-122"/>
              <a:ea typeface="微软雅黑" panose="020B0503020204020204" pitchFamily="34" charset="-122"/>
            </a:endParaRPr>
          </a:p>
        </p:txBody>
      </p:sp>
      <p:pic>
        <p:nvPicPr>
          <p:cNvPr id="8" name="图片 7" descr="深投控、深环科技logo合并1（2023）"/>
          <p:cNvPicPr>
            <a:picLocks noChangeAspect="1"/>
          </p:cNvPicPr>
          <p:nvPr userDrawn="1">
            <p:custDataLst>
              <p:tags r:id="rId3"/>
            </p:custDataLst>
          </p:nvPr>
        </p:nvPicPr>
        <p:blipFill>
          <a:blip r:embed="rId4" cstate="print"/>
          <a:stretch>
            <a:fillRect/>
          </a:stretch>
        </p:blipFill>
        <p:spPr>
          <a:xfrm>
            <a:off x="4152900" y="85725"/>
            <a:ext cx="4502150" cy="134493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4_空白">
    <p:spTree>
      <p:nvGrpSpPr>
        <p:cNvPr id="1" name=""/>
        <p:cNvGrpSpPr/>
        <p:nvPr/>
      </p:nvGrpSpPr>
      <p:grpSpPr>
        <a:xfrm>
          <a:off x="0" y="0"/>
          <a:ext cx="0" cy="0"/>
          <a:chOff x="0" y="0"/>
          <a:chExt cx="0" cy="0"/>
        </a:xfrm>
      </p:grpSpPr>
      <p:pic>
        <p:nvPicPr>
          <p:cNvPr id="81" name="图片 80" descr="深投控、深环科技logo合并1（2023）"/>
          <p:cNvPicPr>
            <a:picLocks noChangeAspect="1"/>
          </p:cNvPicPr>
          <p:nvPr userDrawn="1">
            <p:custDataLst>
              <p:tags r:id="rId2"/>
            </p:custDataLst>
          </p:nvPr>
        </p:nvPicPr>
        <p:blipFill>
          <a:blip r:embed="rId3" cstate="print"/>
          <a:stretch>
            <a:fillRect/>
          </a:stretch>
        </p:blipFill>
        <p:spPr>
          <a:xfrm>
            <a:off x="9726295" y="155575"/>
            <a:ext cx="2369185" cy="708025"/>
          </a:xfrm>
          <a:prstGeom prst="rect">
            <a:avLst/>
          </a:prstGeom>
        </p:spPr>
      </p:pic>
      <p:pic>
        <p:nvPicPr>
          <p:cNvPr id="2" name="图片占位符 1"/>
          <p:cNvPicPr>
            <a:picLocks noChangeAspect="1"/>
          </p:cNvPicPr>
          <p:nvPr userDrawn="1"/>
        </p:nvPicPr>
        <p:blipFill>
          <a:blip r:embed="rId4" cstate="screen"/>
          <a:srcRect/>
          <a:stretch>
            <a:fillRect/>
          </a:stretch>
        </p:blipFill>
        <p:spPr>
          <a:xfrm>
            <a:off x="0" y="2112963"/>
            <a:ext cx="12192000" cy="2632075"/>
          </a:xfrm>
          <a:prstGeom prst="rect">
            <a:avLst/>
          </a:prstGeom>
        </p:spPr>
      </p:pic>
      <p:sp>
        <p:nvSpPr>
          <p:cNvPr id="3" name="矩形 2"/>
          <p:cNvSpPr/>
          <p:nvPr userDrawn="1"/>
        </p:nvSpPr>
        <p:spPr>
          <a:xfrm>
            <a:off x="0" y="2112963"/>
            <a:ext cx="12192000" cy="2632076"/>
          </a:xfrm>
          <a:prstGeom prst="rect">
            <a:avLst/>
          </a:prstGeom>
          <a:solidFill>
            <a:srgbClr val="31495E">
              <a:alpha val="69804"/>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mn-ea"/>
              <a:sym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1_空白">
    <p:spTree>
      <p:nvGrpSpPr>
        <p:cNvPr id="1" name=""/>
        <p:cNvGrpSpPr/>
        <p:nvPr/>
      </p:nvGrpSpPr>
      <p:grpSpPr>
        <a:xfrm>
          <a:off x="0" y="0"/>
          <a:ext cx="0" cy="0"/>
          <a:chOff x="0" y="0"/>
          <a:chExt cx="0" cy="0"/>
        </a:xfrm>
      </p:grpSpPr>
      <p:pic>
        <p:nvPicPr>
          <p:cNvPr id="81" name="图片 80" descr="深投控、深环科技logo合并1（2023）"/>
          <p:cNvPicPr>
            <a:picLocks noChangeAspect="1"/>
          </p:cNvPicPr>
          <p:nvPr userDrawn="1">
            <p:custDataLst>
              <p:tags r:id="rId2"/>
            </p:custDataLst>
          </p:nvPr>
        </p:nvPicPr>
        <p:blipFill>
          <a:blip r:embed="rId3" cstate="print"/>
          <a:stretch>
            <a:fillRect/>
          </a:stretch>
        </p:blipFill>
        <p:spPr>
          <a:xfrm>
            <a:off x="9726295" y="155575"/>
            <a:ext cx="2369185" cy="708025"/>
          </a:xfrm>
          <a:prstGeom prst="rect">
            <a:avLst/>
          </a:prstGeom>
        </p:spPr>
      </p:pic>
      <p:grpSp>
        <p:nvGrpSpPr>
          <p:cNvPr id="11" name="组合 10"/>
          <p:cNvGrpSpPr/>
          <p:nvPr userDrawn="1"/>
        </p:nvGrpSpPr>
        <p:grpSpPr>
          <a:xfrm>
            <a:off x="320548" y="502581"/>
            <a:ext cx="517652" cy="276606"/>
            <a:chOff x="978281" y="440944"/>
            <a:chExt cx="517652" cy="276606"/>
          </a:xfrm>
        </p:grpSpPr>
        <p:sp>
          <p:nvSpPr>
            <p:cNvPr id="6" name="箭头: V 形 5"/>
            <p:cNvSpPr/>
            <p:nvPr userDrawn="1"/>
          </p:nvSpPr>
          <p:spPr>
            <a:xfrm>
              <a:off x="978281" y="440944"/>
              <a:ext cx="301752" cy="276606"/>
            </a:xfrm>
            <a:prstGeom prst="chevron">
              <a:avLst>
                <a:gd name="adj" fmla="val 5573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箭头: V 形 9"/>
            <p:cNvSpPr/>
            <p:nvPr userDrawn="1"/>
          </p:nvSpPr>
          <p:spPr>
            <a:xfrm>
              <a:off x="1194181" y="440944"/>
              <a:ext cx="301752" cy="276606"/>
            </a:xfrm>
            <a:prstGeom prst="chevron">
              <a:avLst>
                <a:gd name="adj" fmla="val 55739"/>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5" name="标题 61"/>
          <p:cNvSpPr>
            <a:spLocks noGrp="1"/>
          </p:cNvSpPr>
          <p:nvPr>
            <p:ph type="title"/>
          </p:nvPr>
        </p:nvSpPr>
        <p:spPr>
          <a:xfrm>
            <a:off x="838200" y="461485"/>
            <a:ext cx="11018046" cy="482257"/>
          </a:xfrm>
          <a:prstGeom prst="rect">
            <a:avLst/>
          </a:prstGeom>
          <a:ln>
            <a:noFill/>
          </a:ln>
        </p:spPr>
        <p:txBody>
          <a:bodyPr/>
          <a:lstStyle>
            <a:lvl1pPr>
              <a:defRPr lang="zh-CN" altLang="en-US" sz="2400" b="1" spc="0">
                <a:solidFill>
                  <a:schemeClr val="tx1"/>
                </a:solidFill>
                <a:latin typeface="+mj-ea"/>
                <a:ea typeface="+mj-ea"/>
              </a:defRPr>
            </a:lvl1pPr>
          </a:lstStyle>
          <a:p>
            <a:pPr marL="0" lvl="0"/>
            <a:r>
              <a:rPr lang="zh-CN" altLang="en-US" dirty="0"/>
              <a:t>单击此处编辑母版标题样式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3_空白">
    <p:spTree>
      <p:nvGrpSpPr>
        <p:cNvPr id="1" name=""/>
        <p:cNvGrpSpPr/>
        <p:nvPr/>
      </p:nvGrpSpPr>
      <p:grpSpPr>
        <a:xfrm>
          <a:off x="0" y="0"/>
          <a:ext cx="0" cy="0"/>
          <a:chOff x="0" y="0"/>
          <a:chExt cx="0" cy="0"/>
        </a:xfrm>
      </p:grpSpPr>
      <p:sp>
        <p:nvSpPr>
          <p:cNvPr id="8" name="文本框 7"/>
          <p:cNvSpPr txBox="1"/>
          <p:nvPr userDrawn="1"/>
        </p:nvSpPr>
        <p:spPr>
          <a:xfrm>
            <a:off x="254000" y="6541993"/>
            <a:ext cx="2687221" cy="246221"/>
          </a:xfrm>
          <a:prstGeom prst="rect">
            <a:avLst/>
          </a:prstGeom>
          <a:noFill/>
        </p:spPr>
        <p:txBody>
          <a:bodyPr wrap="square" rtlCol="0">
            <a:spAutoFit/>
          </a:bodyPr>
          <a:lstStyle/>
          <a:p>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©2018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壹顾问 </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All</a:t>
            </a:r>
            <a:r>
              <a:rPr lang="en-US" altLang="zh-CN" sz="1000" baseline="0" dirty="0">
                <a:solidFill>
                  <a:schemeClr val="tx1">
                    <a:lumMod val="50000"/>
                    <a:lumOff val="50000"/>
                  </a:schemeClr>
                </a:solidFill>
                <a:latin typeface="微软雅黑" panose="020B0503020204020204" pitchFamily="34" charset="-122"/>
                <a:ea typeface="微软雅黑" panose="020B0503020204020204" pitchFamily="34" charset="-122"/>
              </a:rPr>
              <a:t> Rights Reserved</a:t>
            </a:r>
            <a:r>
              <a:rPr lang="zh-CN" altLang="en-US" sz="1000" baseline="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Rectangle 6"/>
          <p:cNvSpPr/>
          <p:nvPr userDrawn="1"/>
        </p:nvSpPr>
        <p:spPr>
          <a:xfrm>
            <a:off x="1" y="0"/>
            <a:ext cx="3443590" cy="6858000"/>
          </a:xfrm>
          <a:prstGeom prst="rect">
            <a:avLst/>
          </a:prstGeom>
          <a:solidFill>
            <a:srgbClr val="005E9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2"/>
          <p:cNvSpPr>
            <a:spLocks noGrp="1"/>
          </p:cNvSpPr>
          <p:nvPr>
            <p:ph idx="1" hasCustomPrompt="1"/>
          </p:nvPr>
        </p:nvSpPr>
        <p:spPr>
          <a:xfrm>
            <a:off x="3869268" y="864108"/>
            <a:ext cx="7315200" cy="5120640"/>
          </a:xfrm>
          <a:prstGeom prst="rect">
            <a:avLst/>
          </a:prstGeom>
        </p:spPr>
        <p:txBody>
          <a:bodyPr vert="horz" lIns="91440" tIns="45720" rIns="91440" bIns="45720" rtlCol="0" anchor="ctr">
            <a:normAutofit/>
          </a:bodyPr>
          <a:lstStyle>
            <a:lvl1pPr>
              <a:defRPr>
                <a:latin typeface="楷体" panose="02010609060101010101" pitchFamily="49" charset="-122"/>
                <a:ea typeface="楷体" panose="02010609060101010101" pitchFamily="49" charset="-122"/>
              </a:defRPr>
            </a:lvl1pPr>
            <a:lvl2pPr>
              <a:defRPr sz="1600">
                <a:latin typeface="楷体" panose="02010609060101010101" pitchFamily="49" charset="-122"/>
                <a:ea typeface="楷体" panose="02010609060101010101" pitchFamily="49" charset="-122"/>
              </a:defRPr>
            </a:lvl2pPr>
            <a:lvl3pPr>
              <a:defRPr sz="1400">
                <a:latin typeface="楷体" panose="02010609060101010101" pitchFamily="49" charset="-122"/>
                <a:ea typeface="楷体" panose="02010609060101010101" pitchFamily="49" charset="-122"/>
              </a:defRPr>
            </a:lvl3pPr>
          </a:lstStyle>
          <a:p>
            <a:pPr lvl="0"/>
            <a:r>
              <a:rPr lang="zh-CN" altLang="en-US" dirty="0"/>
              <a:t>第一级</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
        <p:nvSpPr>
          <p:cNvPr id="10" name="Rectangle 37"/>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2_空白">
    <p:spTree>
      <p:nvGrpSpPr>
        <p:cNvPr id="1" name=""/>
        <p:cNvGrpSpPr/>
        <p:nvPr/>
      </p:nvGrpSpPr>
      <p:grpSpPr>
        <a:xfrm>
          <a:off x="0" y="0"/>
          <a:ext cx="0" cy="0"/>
          <a:chOff x="0" y="0"/>
          <a:chExt cx="0" cy="0"/>
        </a:xfrm>
      </p:grpSpPr>
      <p:sp>
        <p:nvSpPr>
          <p:cNvPr id="5" name="矩形 4"/>
          <p:cNvSpPr/>
          <p:nvPr userDrawn="1"/>
        </p:nvSpPr>
        <p:spPr>
          <a:xfrm>
            <a:off x="3944471" y="0"/>
            <a:ext cx="8247529" cy="6858000"/>
          </a:xfrm>
          <a:prstGeom prst="rect">
            <a:avLst/>
          </a:prstGeom>
          <a:solidFill>
            <a:srgbClr val="005E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563035" y="3815531"/>
            <a:ext cx="7091083" cy="2308324"/>
          </a:xfrm>
          <a:prstGeom prst="rect">
            <a:avLst/>
          </a:prstGeom>
        </p:spPr>
        <p:txBody>
          <a:bodyPr wrap="square">
            <a:spAutoFit/>
          </a:bodyPr>
          <a:lstStyle/>
          <a:p>
            <a:pPr>
              <a:lnSpc>
                <a:spcPct val="150000"/>
              </a:lnSpc>
            </a:pPr>
            <a:r>
              <a:rPr lang="zh-CN" altLang="en-US" sz="1200" dirty="0">
                <a:solidFill>
                  <a:schemeClr val="bg1"/>
                </a:solidFill>
                <a:latin typeface="楷体" panose="02010609060101010101" pitchFamily="49" charset="-122"/>
                <a:ea typeface="楷体" panose="02010609060101010101" pitchFamily="49" charset="-122"/>
              </a:rPr>
              <a:t>壹顾问是一家致力于为中国成长型企业提供管理提升解决方案的咨询机构，通过咨询服务帮助客户把有限资源转化为成长价值。</a:t>
            </a:r>
            <a:endParaRPr lang="en-US" altLang="zh-CN" sz="1200" dirty="0">
              <a:solidFill>
                <a:schemeClr val="bg1"/>
              </a:solidFill>
              <a:latin typeface="楷体" panose="02010609060101010101" pitchFamily="49" charset="-122"/>
              <a:ea typeface="楷体" panose="02010609060101010101" pitchFamily="49" charset="-122"/>
            </a:endParaRPr>
          </a:p>
          <a:p>
            <a:pPr>
              <a:lnSpc>
                <a:spcPct val="150000"/>
              </a:lnSpc>
            </a:pPr>
            <a:endParaRPr lang="zh-CN" altLang="en-US" sz="1200" dirty="0">
              <a:solidFill>
                <a:schemeClr val="bg1"/>
              </a:solidFill>
              <a:latin typeface="楷体" panose="02010609060101010101" pitchFamily="49" charset="-122"/>
              <a:ea typeface="楷体" panose="02010609060101010101" pitchFamily="49" charset="-122"/>
            </a:endParaRPr>
          </a:p>
          <a:p>
            <a:pPr>
              <a:lnSpc>
                <a:spcPct val="150000"/>
              </a:lnSpc>
            </a:pPr>
            <a:r>
              <a:rPr lang="zh-CN" altLang="en-US" sz="1200" dirty="0">
                <a:solidFill>
                  <a:schemeClr val="bg1"/>
                </a:solidFill>
                <a:latin typeface="楷体" panose="02010609060101010101" pitchFamily="49" charset="-122"/>
                <a:ea typeface="楷体" panose="02010609060101010101" pitchFamily="49" charset="-122"/>
              </a:rPr>
              <a:t>壹顾问的合伙人来自于各行业领域的精英人才，有着共同的理想和信念。我们设计和提供量身定制的解决方案来构建战略、优化运营、培育人才、实现人力资本价值最大化及增强资本的力量，让组织与个人日益发展壮大。</a:t>
            </a:r>
            <a:endParaRPr lang="en-US" altLang="zh-CN" sz="1200" dirty="0">
              <a:solidFill>
                <a:schemeClr val="bg1"/>
              </a:solidFill>
              <a:latin typeface="楷体" panose="02010609060101010101" pitchFamily="49" charset="-122"/>
              <a:ea typeface="楷体" panose="02010609060101010101" pitchFamily="49" charset="-122"/>
            </a:endParaRPr>
          </a:p>
          <a:p>
            <a:pPr>
              <a:lnSpc>
                <a:spcPct val="150000"/>
              </a:lnSpc>
            </a:pPr>
            <a:endParaRPr lang="zh-CN" altLang="en-US" sz="1200" dirty="0">
              <a:solidFill>
                <a:schemeClr val="bg1"/>
              </a:solidFill>
              <a:latin typeface="楷体" panose="02010609060101010101" pitchFamily="49" charset="-122"/>
              <a:ea typeface="楷体" panose="02010609060101010101" pitchFamily="49" charset="-122"/>
            </a:endParaRPr>
          </a:p>
          <a:p>
            <a:pPr>
              <a:lnSpc>
                <a:spcPct val="150000"/>
              </a:lnSpc>
            </a:pPr>
            <a:r>
              <a:rPr lang="zh-CN" altLang="en-US" sz="1200" dirty="0">
                <a:solidFill>
                  <a:schemeClr val="bg1"/>
                </a:solidFill>
                <a:latin typeface="楷体" panose="02010609060101010101" pitchFamily="49" charset="-122"/>
                <a:ea typeface="楷体" panose="02010609060101010101" pitchFamily="49" charset="-122"/>
              </a:rPr>
              <a:t>我们以敏锐的触角洞察产业，执着的态度触探人性，务实的作风寻找企业与智慧咨询之间的完美融合。</a:t>
            </a:r>
            <a:endParaRPr lang="zh-CN" altLang="en-US" sz="1200" dirty="0">
              <a:solidFill>
                <a:schemeClr val="bg1"/>
              </a:solidFill>
              <a:effectLst/>
              <a:latin typeface="楷体" panose="02010609060101010101" pitchFamily="49" charset="-122"/>
              <a:ea typeface="楷体" panose="02010609060101010101" pitchFamily="49" charset="-122"/>
            </a:endParaRPr>
          </a:p>
        </p:txBody>
      </p:sp>
      <p:sp>
        <p:nvSpPr>
          <p:cNvPr id="10" name="矩形 9"/>
          <p:cNvSpPr/>
          <p:nvPr userDrawn="1"/>
        </p:nvSpPr>
        <p:spPr>
          <a:xfrm>
            <a:off x="-35608" y="3519932"/>
            <a:ext cx="3970254" cy="338554"/>
          </a:xfrm>
          <a:prstGeom prst="rect">
            <a:avLst/>
          </a:prstGeom>
        </p:spPr>
        <p:txBody>
          <a:bodyPr wrap="square">
            <a:spAutoFit/>
          </a:bodyPr>
          <a:lstStyle/>
          <a:p>
            <a:pPr algn="ctr">
              <a:spcAft>
                <a:spcPts val="300"/>
              </a:spcAft>
            </a:pPr>
            <a:r>
              <a:rPr lang="zh-CN" altLang="en-US" sz="1600" dirty="0">
                <a:solidFill>
                  <a:srgbClr val="FF9900"/>
                </a:solidFill>
              </a:rPr>
              <a:t>壹同携手   价值增值</a:t>
            </a:r>
            <a:endParaRPr lang="en-US" altLang="zh-CN" sz="1600" dirty="0">
              <a:solidFill>
                <a:srgbClr val="FF9900"/>
              </a:solidFill>
            </a:endParaRPr>
          </a:p>
        </p:txBody>
      </p:sp>
      <p:sp>
        <p:nvSpPr>
          <p:cNvPr id="11" name="文本框 10"/>
          <p:cNvSpPr txBox="1"/>
          <p:nvPr userDrawn="1"/>
        </p:nvSpPr>
        <p:spPr>
          <a:xfrm>
            <a:off x="229691" y="6598678"/>
            <a:ext cx="539118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©2018 </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更多信息请咨询壹顾问</a:t>
            </a:r>
            <a:r>
              <a:rPr lang="zh-CN" altLang="en-US" sz="1000" baseline="0" dirty="0">
                <a:solidFill>
                  <a:schemeClr val="tx1">
                    <a:lumMod val="50000"/>
                    <a:lumOff val="50000"/>
                  </a:schemeClr>
                </a:solidFill>
                <a:latin typeface="微软雅黑" panose="020B0503020204020204" pitchFamily="34" charset="-122"/>
                <a:ea typeface="微软雅黑" panose="020B0503020204020204" pitchFamily="34" charset="-122"/>
              </a:rPr>
              <a:t>  </a:t>
            </a:r>
            <a:r>
              <a:rPr lang="en-US" altLang="zh-CN" sz="1000" dirty="0">
                <a:solidFill>
                  <a:schemeClr val="bg1">
                    <a:lumMod val="50000"/>
                  </a:schemeClr>
                </a:solidFill>
              </a:rPr>
              <a:t>www.1guwen.com</a:t>
            </a:r>
            <a:endParaRPr lang="zh-CN" altLang="en-US" sz="1000" dirty="0">
              <a:solidFill>
                <a:schemeClr val="bg1">
                  <a:lumMod val="50000"/>
                </a:schemeClr>
              </a:solidFill>
            </a:endParaRPr>
          </a:p>
          <a:p>
            <a:r>
              <a:rPr lang="zh-CN" altLang="en-US" sz="1000" baseline="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7153" y="327277"/>
            <a:ext cx="6611815" cy="3660494"/>
          </a:xfrm>
          <a:prstGeom prst="rect">
            <a:avLst/>
          </a:prstGeom>
        </p:spPr>
      </p:pic>
      <p:pic>
        <p:nvPicPr>
          <p:cNvPr id="3" name="图片 2"/>
          <p:cNvPicPr>
            <a:picLocks noChangeAspect="1"/>
          </p:cNvPicPr>
          <p:nvPr userDrawn="1"/>
        </p:nvPicPr>
        <p:blipFill>
          <a:blip r:embed="rId3"/>
          <a:stretch>
            <a:fillRect/>
          </a:stretch>
        </p:blipFill>
        <p:spPr>
          <a:xfrm>
            <a:off x="1056794" y="2961659"/>
            <a:ext cx="1785450" cy="5230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08F586CF-F0B5-4536-BF3E-FE755C91B1C2}" type="datetime1">
              <a:rPr lang="zh-CN" altLang="en-US" smtClean="0"/>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FF416093-B6E3-47B5-9A5D-9A528CDB5D81}"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BD345F2A-0670-4E44-A59D-BB268359B2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文本框 4"/>
          <p:cNvSpPr txBox="1"/>
          <p:nvPr userDrawn="1"/>
        </p:nvSpPr>
        <p:spPr>
          <a:xfrm>
            <a:off x="2146935" y="615950"/>
            <a:ext cx="4064000" cy="368300"/>
          </a:xfrm>
          <a:prstGeom prst="rect">
            <a:avLst/>
          </a:prstGeom>
          <a:noFill/>
        </p:spPr>
        <p:txBody>
          <a:bodyPr wrap="square" rtlCol="0">
            <a:sp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灯片编号占位符 2"/>
          <p:cNvSpPr>
            <a:spLocks noGrp="1"/>
          </p:cNvSpPr>
          <p:nvPr>
            <p:ph type="sldNum" sz="quarter" idx="10"/>
          </p:nvPr>
        </p:nvSpPr>
        <p:spPr/>
        <p:txBody>
          <a:bodyPr/>
          <a:lstStyle/>
          <a:p>
            <a:fld id="{0C806B99-B6AE-4DBF-A234-E6AB093387CE}"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094535" y="6492875"/>
            <a:ext cx="514350" cy="365125"/>
          </a:xfrm>
          <a:prstGeom prst="rect">
            <a:avLst/>
          </a:prstGeom>
        </p:spPr>
        <p:txBody>
          <a:bodyPr vert="horz" lIns="91440" tIns="45720" rIns="91440" bIns="45720" rtlCol="0" anchor="ctr"/>
          <a:lstStyle>
            <a:lvl1pPr algn="ctr">
              <a:defRPr sz="1000" b="0">
                <a:solidFill>
                  <a:schemeClr val="tx1"/>
                </a:solidFill>
                <a:latin typeface="+mn-ea"/>
                <a:ea typeface="+mn-ea"/>
              </a:defRPr>
            </a:lvl1pPr>
          </a:lstStyle>
          <a:p>
            <a:fld id="{0C806B99-B6AE-4DBF-A234-E6AB093387CE}" type="slidenum">
              <a:rPr lang="en-US" smtClean="0"/>
            </a:fld>
            <a:endParaRPr lang="en-US" dirty="0"/>
          </a:p>
        </p:txBody>
      </p:sp>
      <p:sp>
        <p:nvSpPr>
          <p:cNvPr id="8" name="Text Placeholder 2"/>
          <p:cNvSpPr txBox="1"/>
          <p:nvPr userDrawn="1"/>
        </p:nvSpPr>
        <p:spPr>
          <a:xfrm>
            <a:off x="345440" y="155769"/>
            <a:ext cx="11511280" cy="1050861"/>
          </a:xfrm>
          <a:prstGeom prst="rect">
            <a:avLst/>
          </a:prstGeom>
        </p:spPr>
        <p:txBody>
          <a:bodyPr anchor="ctr">
            <a:normAutofit/>
          </a:bodyPr>
          <a:lstStyle>
            <a:lvl1pPr marL="0" indent="0" algn="l" defTabSz="914400" rtl="0" eaLnBrk="1" latinLnBrk="0" hangingPunct="1">
              <a:lnSpc>
                <a:spcPct val="100000"/>
              </a:lnSpc>
              <a:spcBef>
                <a:spcPts val="0"/>
              </a:spcBef>
              <a:buClr>
                <a:schemeClr val="accent1"/>
              </a:buClr>
              <a:buFont typeface="Wingdings 2" panose="05020102010507070707" pitchFamily="18" charset="2"/>
              <a:buNone/>
              <a:defRPr sz="2000" b="1" kern="1200">
                <a:solidFill>
                  <a:schemeClr val="tx1"/>
                </a:solidFill>
                <a:latin typeface="+mj-ea"/>
                <a:ea typeface="+mj-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2000" b="1" kern="1200">
                <a:solidFill>
                  <a:schemeClr val="tx1">
                    <a:lumMod val="65000"/>
                    <a:lumOff val="35000"/>
                  </a:schemeClr>
                </a:solidFill>
                <a:latin typeface="楷体" panose="02010609060101010101" pitchFamily="49" charset="-122"/>
                <a:ea typeface="楷体" panose="02010609060101010101" pitchFamily="49" charset="-122"/>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800" b="1" kern="1200">
                <a:solidFill>
                  <a:schemeClr val="tx1">
                    <a:lumMod val="65000"/>
                    <a:lumOff val="35000"/>
                  </a:schemeClr>
                </a:solidFill>
                <a:latin typeface="楷体" panose="02010609060101010101" pitchFamily="49" charset="-122"/>
                <a:ea typeface="楷体" panose="02010609060101010101" pitchFamily="49" charset="-122"/>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b="1" kern="1200">
                <a:solidFill>
                  <a:schemeClr val="tx1">
                    <a:lumMod val="65000"/>
                    <a:lumOff val="35000"/>
                  </a:schemeClr>
                </a:solidFill>
                <a:latin typeface="楷体" panose="02010609060101010101" pitchFamily="49" charset="-122"/>
                <a:ea typeface="楷体" panose="02010609060101010101" pitchFamily="49" charset="-122"/>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b="1" kern="1200">
                <a:solidFill>
                  <a:schemeClr val="tx1">
                    <a:lumMod val="65000"/>
                    <a:lumOff val="35000"/>
                  </a:schemeClr>
                </a:solidFill>
                <a:latin typeface="楷体" panose="02010609060101010101" pitchFamily="49" charset="-122"/>
                <a:ea typeface="楷体" panose="02010609060101010101" pitchFamily="49" charset="-122"/>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b="1"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b="1"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b="1"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anose="05020102010507070707" pitchFamily="18" charset="2"/>
              <a:buNone/>
              <a:defRPr sz="1600" b="1" kern="1200">
                <a:solidFill>
                  <a:schemeClr val="tx1">
                    <a:lumMod val="65000"/>
                    <a:lumOff val="35000"/>
                  </a:schemeClr>
                </a:solidFill>
                <a:latin typeface="+mn-lt"/>
                <a:ea typeface="+mn-ea"/>
                <a:cs typeface="+mn-cs"/>
              </a:defRPr>
            </a:lvl9pPr>
          </a:lstStyle>
          <a:p>
            <a:r>
              <a:rPr lang="zh-CN" altLang="en-US" dirty="0"/>
              <a:t>编辑母版文本样式</a:t>
            </a:r>
            <a:endParaRPr lang="zh-CN" altLang="en-US" dirty="0"/>
          </a:p>
        </p:txBody>
      </p:sp>
      <p:sp>
        <p:nvSpPr>
          <p:cNvPr id="9" name="Content Placeholder 3"/>
          <p:cNvSpPr txBox="1"/>
          <p:nvPr userDrawn="1"/>
        </p:nvSpPr>
        <p:spPr>
          <a:xfrm>
            <a:off x="345440" y="1282045"/>
            <a:ext cx="11511280" cy="5038073"/>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1600" kern="1200">
                <a:solidFill>
                  <a:schemeClr val="tx1">
                    <a:lumMod val="65000"/>
                    <a:lumOff val="35000"/>
                  </a:schemeClr>
                </a:solidFill>
                <a:latin typeface="楷体" panose="02010609060101010101" pitchFamily="49" charset="-122"/>
                <a:ea typeface="楷体" panose="02010609060101010101" pitchFamily="49" charset="-122"/>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楷体" panose="02010609060101010101" pitchFamily="49" charset="-122"/>
                <a:ea typeface="楷体" panose="02010609060101010101" pitchFamily="49" charset="-122"/>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200" kern="1200">
                <a:solidFill>
                  <a:schemeClr val="tx1">
                    <a:lumMod val="65000"/>
                    <a:lumOff val="35000"/>
                  </a:schemeClr>
                </a:solidFill>
                <a:latin typeface="楷体" panose="02010609060101010101" pitchFamily="49" charset="-122"/>
                <a:ea typeface="楷体" panose="02010609060101010101" pitchFamily="49" charset="-122"/>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楷体" panose="02010609060101010101" pitchFamily="49" charset="-122"/>
                <a:ea typeface="楷体" panose="02010609060101010101" pitchFamily="49" charset="-122"/>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200" kern="1200">
                <a:solidFill>
                  <a:schemeClr val="tx1">
                    <a:lumMod val="65000"/>
                    <a:lumOff val="35000"/>
                  </a:schemeClr>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a:lstStyle>
          <a:p>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2000" kern="1200" spc="-60" baseline="0">
          <a:solidFill>
            <a:srgbClr val="FFFFFF"/>
          </a:solidFill>
          <a:latin typeface="微软雅黑" panose="020B0503020204020204" pitchFamily="34" charset="-122"/>
          <a:ea typeface="微软雅黑" panose="020B0503020204020204" pitchFamily="34" charset="-122"/>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anose="05020102010507070707" pitchFamily="18" charset="2"/>
        <a:buChar char=""/>
        <a:defRPr sz="1600" kern="1200">
          <a:solidFill>
            <a:schemeClr val="tx1">
              <a:lumMod val="65000"/>
              <a:lumOff val="35000"/>
            </a:schemeClr>
          </a:solidFill>
          <a:latin typeface="楷体" panose="02010609060101010101" pitchFamily="49" charset="-122"/>
          <a:ea typeface="楷体" panose="02010609060101010101" pitchFamily="49" charset="-122"/>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楷体" panose="02010609060101010101" pitchFamily="49" charset="-122"/>
          <a:ea typeface="楷体" panose="02010609060101010101" pitchFamily="49" charset="-122"/>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200" kern="1200">
          <a:solidFill>
            <a:schemeClr val="tx1">
              <a:lumMod val="65000"/>
              <a:lumOff val="35000"/>
            </a:schemeClr>
          </a:solidFill>
          <a:latin typeface="楷体" panose="02010609060101010101" pitchFamily="49" charset="-122"/>
          <a:ea typeface="楷体" panose="02010609060101010101" pitchFamily="49" charset="-122"/>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楷体" panose="02010609060101010101" pitchFamily="49" charset="-122"/>
          <a:ea typeface="楷体" panose="02010609060101010101" pitchFamily="49" charset="-122"/>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anose="05020102010507070707"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122" y="2320413"/>
            <a:ext cx="4622800" cy="583565"/>
          </a:xfrm>
          <a:prstGeom prst="rect">
            <a:avLst/>
          </a:prstGeom>
          <a:noFill/>
        </p:spPr>
        <p:txBody>
          <a:bodyPr wrap="none" rtlCol="0">
            <a:spAutoFit/>
          </a:bodyPr>
          <a:lstStyle/>
          <a:p>
            <a:r>
              <a:rPr lang="en-US" altLang="zh-CN" sz="3200" b="1" dirty="0">
                <a:cs typeface="+mn-ea"/>
                <a:sym typeface="+mn-lt"/>
              </a:rPr>
              <a:t>……</a:t>
            </a:r>
            <a:r>
              <a:rPr lang="zh-CN" altLang="en-US" sz="3200" b="1" dirty="0">
                <a:cs typeface="+mn-ea"/>
                <a:sym typeface="+mn-lt"/>
              </a:rPr>
              <a:t>公司选（续）聘述职</a:t>
            </a:r>
            <a:endParaRPr lang="zh-CN" altLang="en-US" sz="3200" b="1" dirty="0">
              <a:cs typeface="+mn-ea"/>
              <a:sym typeface="+mn-lt"/>
            </a:endParaRPr>
          </a:p>
        </p:txBody>
      </p:sp>
      <p:sp>
        <p:nvSpPr>
          <p:cNvPr id="3" name="文本框 2"/>
          <p:cNvSpPr txBox="1"/>
          <p:nvPr/>
        </p:nvSpPr>
        <p:spPr>
          <a:xfrm>
            <a:off x="403122" y="3136612"/>
            <a:ext cx="1749197" cy="400110"/>
          </a:xfrm>
          <a:prstGeom prst="rect">
            <a:avLst/>
          </a:prstGeom>
          <a:noFill/>
        </p:spPr>
        <p:txBody>
          <a:bodyPr wrap="none" rtlCol="0">
            <a:spAutoFit/>
          </a:bodyPr>
          <a:lstStyle/>
          <a:p>
            <a:r>
              <a:rPr lang="zh-CN" altLang="en-US" sz="2000" b="1" dirty="0">
                <a:cs typeface="+mn-ea"/>
                <a:sym typeface="+mn-lt"/>
              </a:rPr>
              <a:t>汇报人：</a:t>
            </a:r>
            <a:r>
              <a:rPr lang="en-US" altLang="zh-CN" sz="2000" b="1" dirty="0">
                <a:cs typeface="+mn-ea"/>
                <a:sym typeface="+mn-lt"/>
              </a:rPr>
              <a:t>XXX</a:t>
            </a:r>
            <a:endParaRPr lang="zh-CN" altLang="en-US" sz="2000" b="1" dirty="0">
              <a:cs typeface="+mn-ea"/>
              <a:sym typeface="+mn-lt"/>
            </a:endParaRPr>
          </a:p>
        </p:txBody>
      </p:sp>
      <p:sp>
        <p:nvSpPr>
          <p:cNvPr id="4" name="文本框 3"/>
          <p:cNvSpPr txBox="1"/>
          <p:nvPr/>
        </p:nvSpPr>
        <p:spPr>
          <a:xfrm>
            <a:off x="403122" y="3744450"/>
            <a:ext cx="4542504" cy="398780"/>
          </a:xfrm>
          <a:prstGeom prst="rect">
            <a:avLst/>
          </a:prstGeom>
          <a:noFill/>
        </p:spPr>
        <p:txBody>
          <a:bodyPr wrap="square" rtlCol="0">
            <a:spAutoFit/>
          </a:bodyPr>
          <a:lstStyle/>
          <a:p>
            <a:r>
              <a:rPr lang="zh-CN" altLang="en-US" sz="2000" b="1" dirty="0">
                <a:cs typeface="+mn-ea"/>
                <a:sym typeface="+mn-lt"/>
              </a:rPr>
              <a:t>报名岗位：</a:t>
            </a:r>
            <a:r>
              <a:rPr lang="en-US" altLang="zh-CN" sz="2000" b="1" dirty="0">
                <a:cs typeface="+mn-ea"/>
                <a:sym typeface="+mn-lt"/>
              </a:rPr>
              <a:t>XXX</a:t>
            </a:r>
            <a:endParaRPr lang="zh-CN" altLang="en-US" sz="2000" b="1" dirty="0">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18475" y="2241222"/>
            <a:ext cx="2488676" cy="23755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cs typeface="+mn-ea"/>
                <a:sym typeface="+mn-lt"/>
              </a:rPr>
              <a:t>目 录</a:t>
            </a:r>
            <a:endParaRPr lang="zh-CN" altLang="en-US" sz="2800" dirty="0">
              <a:cs typeface="+mn-ea"/>
              <a:sym typeface="+mn-lt"/>
            </a:endParaRPr>
          </a:p>
        </p:txBody>
      </p:sp>
      <p:sp>
        <p:nvSpPr>
          <p:cNvPr id="4" name="文本框 3"/>
          <p:cNvSpPr txBox="1"/>
          <p:nvPr/>
        </p:nvSpPr>
        <p:spPr>
          <a:xfrm>
            <a:off x="4437227" y="2069798"/>
            <a:ext cx="3057247" cy="2546979"/>
          </a:xfrm>
          <a:prstGeom prst="rect">
            <a:avLst/>
          </a:prstGeom>
          <a:noFill/>
        </p:spPr>
        <p:txBody>
          <a:bodyPr wrap="none" rtlCol="0">
            <a:spAutoFit/>
          </a:bodyPr>
          <a:lstStyle/>
          <a:p>
            <a:pPr>
              <a:lnSpc>
                <a:spcPct val="200000"/>
              </a:lnSpc>
            </a:pPr>
            <a:r>
              <a:rPr lang="zh-CN" altLang="en-US" sz="2800" b="1" dirty="0">
                <a:cs typeface="+mn-ea"/>
                <a:sym typeface="+mn-lt"/>
              </a:rPr>
              <a:t>一、个人介绍</a:t>
            </a:r>
            <a:endParaRPr lang="en-US" altLang="zh-CN" sz="2800" b="1" dirty="0">
              <a:cs typeface="+mn-ea"/>
              <a:sym typeface="+mn-lt"/>
            </a:endParaRPr>
          </a:p>
          <a:p>
            <a:pPr>
              <a:lnSpc>
                <a:spcPct val="200000"/>
              </a:lnSpc>
            </a:pPr>
            <a:r>
              <a:rPr lang="zh-CN" altLang="en-US" sz="2800" b="1" dirty="0">
                <a:cs typeface="+mn-ea"/>
                <a:sym typeface="+mn-lt"/>
              </a:rPr>
              <a:t>二、岗位认知</a:t>
            </a:r>
            <a:endParaRPr lang="en-US" altLang="zh-CN" sz="2800" b="1" dirty="0">
              <a:cs typeface="+mn-ea"/>
              <a:sym typeface="+mn-lt"/>
            </a:endParaRPr>
          </a:p>
          <a:p>
            <a:pPr>
              <a:lnSpc>
                <a:spcPct val="200000"/>
              </a:lnSpc>
              <a:spcBef>
                <a:spcPts val="0"/>
              </a:spcBef>
            </a:pPr>
            <a:r>
              <a:rPr lang="zh-CN" altLang="en-US" sz="2800" b="1" dirty="0">
                <a:cs typeface="+mn-ea"/>
                <a:sym typeface="+mn-lt"/>
              </a:rPr>
              <a:t>三、履职工作规划</a:t>
            </a:r>
            <a:endParaRPr lang="zh-CN" altLang="en-US" sz="2800"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2766" y="2799307"/>
            <a:ext cx="191449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Part One</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 name="文本框 2"/>
          <p:cNvSpPr txBox="1"/>
          <p:nvPr/>
        </p:nvSpPr>
        <p:spPr>
          <a:xfrm>
            <a:off x="2735692" y="3471135"/>
            <a:ext cx="83498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000" b="1" spc="300" dirty="0">
                <a:solidFill>
                  <a:prstClr val="white"/>
                </a:solidFill>
                <a:cs typeface="+mn-ea"/>
                <a:sym typeface="+mn-lt"/>
              </a:rPr>
              <a:t>个人介绍</a:t>
            </a:r>
            <a:endParaRPr kumimoji="0" lang="zh-CN" altLang="en-US" sz="4000" b="1" i="0" u="none" strike="noStrike" kern="1200" cap="none" spc="300" normalizeH="0" baseline="0" noProof="0" dirty="0">
              <a:ln>
                <a:noFill/>
              </a:ln>
              <a:solidFill>
                <a:prstClr val="white"/>
              </a:solidFill>
              <a:effectLst/>
              <a:uLnTx/>
              <a:uFillTx/>
              <a:cs typeface="+mn-ea"/>
              <a:sym typeface="+mn-lt"/>
            </a:endParaRPr>
          </a:p>
        </p:txBody>
      </p:sp>
      <p:sp>
        <p:nvSpPr>
          <p:cNvPr id="5" name="箭头: 五边形 4"/>
          <p:cNvSpPr/>
          <p:nvPr/>
        </p:nvSpPr>
        <p:spPr>
          <a:xfrm>
            <a:off x="0" y="2108200"/>
            <a:ext cx="2735692" cy="2628187"/>
          </a:xfrm>
          <a:prstGeom prst="homePlat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03219" y="2531299"/>
            <a:ext cx="1909497" cy="17697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900" b="1" i="0" u="none" strike="noStrike" kern="1200" cap="none" spc="0" normalizeH="0" baseline="0" noProof="0" dirty="0">
                <a:ln>
                  <a:noFill/>
                </a:ln>
                <a:solidFill>
                  <a:prstClr val="white"/>
                </a:solidFill>
                <a:effectLst/>
                <a:uLnTx/>
                <a:uFillTx/>
                <a:cs typeface="+mn-ea"/>
                <a:sym typeface="+mn-lt"/>
              </a:rPr>
              <a:t>01</a:t>
            </a:r>
            <a:endParaRPr kumimoji="0" lang="zh-CN" altLang="en-US" sz="10900" b="1"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2766" y="2799307"/>
            <a:ext cx="18888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Part Two</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 name="文本框 2"/>
          <p:cNvSpPr txBox="1"/>
          <p:nvPr/>
        </p:nvSpPr>
        <p:spPr>
          <a:xfrm>
            <a:off x="2735692" y="3471135"/>
            <a:ext cx="83498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0" dirty="0">
                <a:ln>
                  <a:noFill/>
                </a:ln>
                <a:solidFill>
                  <a:prstClr val="white"/>
                </a:solidFill>
                <a:effectLst/>
                <a:uLnTx/>
                <a:uFillTx/>
                <a:cs typeface="+mn-ea"/>
                <a:sym typeface="+mn-lt"/>
              </a:rPr>
              <a:t>岗位认知</a:t>
            </a:r>
            <a:endParaRPr kumimoji="0" lang="zh-CN" altLang="en-US" sz="4000" b="1" i="0" u="none" strike="noStrike" kern="1200" cap="none" spc="300" normalizeH="0" baseline="0" noProof="0" dirty="0">
              <a:ln>
                <a:noFill/>
              </a:ln>
              <a:solidFill>
                <a:prstClr val="white"/>
              </a:solidFill>
              <a:effectLst/>
              <a:uLnTx/>
              <a:uFillTx/>
              <a:cs typeface="+mn-ea"/>
              <a:sym typeface="+mn-lt"/>
            </a:endParaRPr>
          </a:p>
        </p:txBody>
      </p:sp>
      <p:sp>
        <p:nvSpPr>
          <p:cNvPr id="5" name="箭头: 五边形 4"/>
          <p:cNvSpPr/>
          <p:nvPr/>
        </p:nvSpPr>
        <p:spPr>
          <a:xfrm>
            <a:off x="0" y="2108200"/>
            <a:ext cx="2735692" cy="2628187"/>
          </a:xfrm>
          <a:prstGeom prst="homePlat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03219" y="2531299"/>
            <a:ext cx="1909497" cy="17697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900" b="1" dirty="0">
                <a:solidFill>
                  <a:prstClr val="white"/>
                </a:solidFill>
                <a:cs typeface="+mn-ea"/>
                <a:sym typeface="+mn-lt"/>
              </a:rPr>
              <a:t>02</a:t>
            </a:r>
            <a:endParaRPr kumimoji="0" lang="zh-CN" altLang="en-US" sz="10900" b="1"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72766" y="2799307"/>
            <a:ext cx="21988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cs typeface="+mn-ea"/>
                <a:sym typeface="+mn-lt"/>
              </a:rPr>
              <a:t>Part Three</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 name="文本框 2"/>
          <p:cNvSpPr txBox="1"/>
          <p:nvPr/>
        </p:nvSpPr>
        <p:spPr>
          <a:xfrm>
            <a:off x="2735692" y="3471135"/>
            <a:ext cx="834984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300" normalizeH="0" baseline="0" noProof="0" dirty="0">
                <a:ln>
                  <a:noFill/>
                </a:ln>
                <a:solidFill>
                  <a:prstClr val="white"/>
                </a:solidFill>
                <a:effectLst/>
                <a:uLnTx/>
                <a:uFillTx/>
                <a:cs typeface="+mn-ea"/>
                <a:sym typeface="+mn-lt"/>
              </a:rPr>
              <a:t>履职工作规划</a:t>
            </a:r>
            <a:endParaRPr kumimoji="0" lang="zh-CN" altLang="en-US" sz="4000" b="1" i="0" u="none" strike="noStrike" kern="1200" cap="none" spc="300" normalizeH="0" baseline="0" noProof="0" dirty="0">
              <a:ln>
                <a:noFill/>
              </a:ln>
              <a:solidFill>
                <a:prstClr val="white"/>
              </a:solidFill>
              <a:effectLst/>
              <a:uLnTx/>
              <a:uFillTx/>
              <a:cs typeface="+mn-ea"/>
              <a:sym typeface="+mn-lt"/>
            </a:endParaRPr>
          </a:p>
        </p:txBody>
      </p:sp>
      <p:sp>
        <p:nvSpPr>
          <p:cNvPr id="5" name="箭头: 五边形 4"/>
          <p:cNvSpPr/>
          <p:nvPr/>
        </p:nvSpPr>
        <p:spPr>
          <a:xfrm>
            <a:off x="0" y="2108200"/>
            <a:ext cx="2735692" cy="2628187"/>
          </a:xfrm>
          <a:prstGeom prst="homePlate">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203219" y="2531299"/>
            <a:ext cx="1909497" cy="17697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0900" b="1" dirty="0">
                <a:solidFill>
                  <a:prstClr val="white"/>
                </a:solidFill>
                <a:cs typeface="+mn-ea"/>
                <a:sym typeface="+mn-lt"/>
              </a:rPr>
              <a:t>03</a:t>
            </a:r>
            <a:endParaRPr kumimoji="0" lang="zh-CN" altLang="en-US" sz="10900" b="1"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23419" y="2537435"/>
            <a:ext cx="6313085" cy="17697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900" b="1" dirty="0">
                <a:solidFill>
                  <a:prstClr val="white"/>
                </a:solidFill>
                <a:cs typeface="+mn-ea"/>
                <a:sym typeface="+mn-lt"/>
              </a:rPr>
              <a:t>谢谢聆听</a:t>
            </a:r>
            <a:endParaRPr kumimoji="0" lang="zh-CN" altLang="en-US" sz="10900" b="1"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COMMONDATA" val="eyJoZGlkIjoiNTc3OGVjNjI0YTM1M2NmODE2MzA2ZWM3YWU0MGZiMzQifQ=="/>
  <p:tag name="commondata" val="eyJoZGlkIjoiMzEwNTM5NzYwMDRjMzkwZTVkZjY2ODkwMGIxNGU0OTUifQ=="/>
</p:tagLst>
</file>

<file path=ppt/theme/theme1.xml><?xml version="1.0" encoding="utf-8"?>
<a:theme xmlns:a="http://schemas.openxmlformats.org/drawingml/2006/main" name="框架">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5j3vfv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Words>
  <Application>WPS 演示</Application>
  <PresentationFormat>宽屏</PresentationFormat>
  <Paragraphs>32</Paragraphs>
  <Slides>6</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vt:i4>
      </vt:variant>
    </vt:vector>
  </HeadingPairs>
  <TitlesOfParts>
    <vt:vector size="18" baseType="lpstr">
      <vt:lpstr>Arial</vt:lpstr>
      <vt:lpstr>宋体</vt:lpstr>
      <vt:lpstr>Wingdings</vt:lpstr>
      <vt:lpstr>Wingdings 2</vt:lpstr>
      <vt:lpstr>Wingdings</vt:lpstr>
      <vt:lpstr>楷体</vt:lpstr>
      <vt:lpstr>微软雅黑</vt:lpstr>
      <vt:lpstr>Times New Roman</vt:lpstr>
      <vt:lpstr>Arial Unicode MS</vt:lpstr>
      <vt:lpstr>等线</vt:lpstr>
      <vt:lpstr>Calibri</vt:lpstr>
      <vt:lpstr>框架</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YiTong</dc:creator>
  <cp:lastModifiedBy>WPS_1624074328</cp:lastModifiedBy>
  <cp:revision>10772</cp:revision>
  <dcterms:created xsi:type="dcterms:W3CDTF">2017-01-10T01:58:00Z</dcterms:created>
  <dcterms:modified xsi:type="dcterms:W3CDTF">2024-12-16T08:31:11Z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406CD9B24A004C12B70BA3F53DF23B31_13</vt:lpwstr>
  </property>
</Properties>
</file>